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9" r:id="rId4"/>
    <p:sldId id="264" r:id="rId5"/>
    <p:sldId id="265" r:id="rId6"/>
    <p:sldId id="269" r:id="rId7"/>
    <p:sldId id="268" r:id="rId8"/>
    <p:sldId id="266" r:id="rId9"/>
    <p:sldId id="267" r:id="rId10"/>
    <p:sldId id="278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9" r:id="rId20"/>
    <p:sldId id="280" r:id="rId21"/>
    <p:sldId id="281" r:id="rId2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05"/>
    <p:restoredTop sz="94670"/>
  </p:normalViewPr>
  <p:slideViewPr>
    <p:cSldViewPr snapToGrid="0" snapToObjects="1">
      <p:cViewPr varScale="1">
        <p:scale>
          <a:sx n="109" d="100"/>
          <a:sy n="109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6862-C11A-344C-B420-CF6C953A4AD8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BE2CBC-B6D8-2D4C-A90E-0D71E6D488AA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1471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E2CBC-B6D8-2D4C-A90E-0D71E6D488AA}" type="slidenum">
              <a:rPr lang="it-IT" smtClean="0"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30797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956714-2B78-DB43-B52D-B197629D8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7BD026D-7467-0B48-9998-A357F2C33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0B40B99-9E78-894D-8A54-A226B0429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E3001B0-CAC8-054B-9780-625F93F61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6D2702A-23D3-6A44-B49B-684A6154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8924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234EF2-A955-AA46-BD82-CF13E0F49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75931C0-2B19-B945-81DA-968CDC5F82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A4C7FE-6955-A244-8EF1-A7FE04D88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F9078C2-7836-2E4E-A05C-0D7C2EF4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B3A4458-603B-B347-BE2C-098A65C7E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8845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B4FE4B8-41C4-9542-BCC1-885A3D57DB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D94B884-4AD9-8449-BA50-F377F6452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2DB3FF2-3E12-344D-8BA2-26DBD20E9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8B184E1-08AA-144B-B48B-7EF43E78C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F96193-7552-5E47-A7F9-EB4B7D8A8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0344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B1BC75-E89F-C843-AF1F-517A566AB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DA9D54-D836-1D41-BAC2-F7F9BDB44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4D48B91-80AB-BA4A-B5A9-4B98F2EA8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0A43B4-C4BF-9A49-AA0B-761F3836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14E7866-D173-6049-9102-2A6983F23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53819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134A16-2AFA-2342-930A-EDF14B8C0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871D145-FEA9-5745-BBE0-EB3AAB7E3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8B8EEE-4013-D64F-A78C-BA41AD829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EB6FF8B-594A-9348-AA9D-D9FD7BEA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B216CA-A0C7-3E48-940E-AEA206410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76463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440348B-E8BE-424B-8DB5-4226D0208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77F568D-5591-C54B-954D-01C811A1DD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DABA746-C129-2F4A-89C5-C07A16C863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FB7F5F0-C113-DF4D-AE6C-4BA3F82AD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E8A17FC-20D0-8B44-B4E0-29F2C5BF8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080A1FA-57AE-FF49-BCD1-B2A0FA073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76669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8D9933-9BCB-7B44-B379-B85122520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67C39E4-D008-2E4A-AC02-E5F93A61D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C87AF12-851E-EC4D-9F79-18401760E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0909510-7437-4849-92B0-5CB6DF22E8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B08220A-705D-CA4D-A37B-56531BAED0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1A5C5C-A47D-8644-9EF0-CD52FD8CE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71A707F-0E22-2443-B233-65EB712E0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037FD2E-F19C-5C4D-BE6D-4E937AE2A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90686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A72253-2D44-4145-85B6-043189D03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9344673-F7E8-9240-B103-49502CC9C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5D99C83-1866-D74B-AA50-A577ABA72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0E3389F-A45A-3042-97D3-241485235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8185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39E2A25-54CC-CE46-8E61-EBE49A62A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B0FBCD3-738E-7E47-ACEA-877FC1F13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173E65E-CACC-694C-A27F-224C45EC6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17795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97DF01-639E-7646-8168-C31D6F699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9A9E15-2635-5B4F-8B7B-93FF1B3D1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960AD6D-3636-B446-8AA1-D2EC33084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D923572-9175-A544-91A3-3B48B75E8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555C0E-7135-1148-A3B6-BA533221A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FCB1AF-C68D-6349-8C44-8B74C20DB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30567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A701E5-B7B5-2348-84FC-5AAE40F2D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807DBB4-B07A-F841-B872-E2210FBE5D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60AA0A8-603B-F847-A324-E0DB7D4F1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A79119-EFF8-0343-860F-BD0FA968D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D9BCC3-BF33-BC4E-BFE0-68694173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13A1307-5D99-F144-A5E8-5F35203ED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94275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DEF9B77-CACA-EE4C-B526-DA979752A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8676CFB-2348-CC48-B814-9BB2DEA45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2D114C-4EF0-6F43-A312-D85630F3E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514FA-F201-0545-AC22-6C6466C9572B}" type="datetimeFigureOut">
              <a:rPr lang="it-IT" smtClean="0"/>
              <a:t>12/04/21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951E824-525C-F14E-9C1E-AFA227915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CB577D2-9EFE-0C4F-AE3B-C6980F5F98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62CE6-C905-974E-BAAA-8EE15CBB276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12588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DE3A304F-0A2C-AE47-AC41-17E1616B7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BED439C-5672-1846-A87E-5E4190B3B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119" y="2334602"/>
            <a:ext cx="10758512" cy="243669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Mario Cipriano</a:t>
            </a:r>
            <a:br>
              <a:rPr lang="en-US" dirty="0"/>
            </a:br>
            <a:r>
              <a:rPr lang="en-US" dirty="0"/>
              <a:t>O46002221</a:t>
            </a:r>
            <a:br>
              <a:rPr lang="en-US" dirty="0"/>
            </a:br>
            <a:r>
              <a:rPr lang="en-US" dirty="0"/>
              <a:t>FiereItalia</a:t>
            </a:r>
            <a:br>
              <a:rPr lang="en-US" dirty="0"/>
            </a:br>
            <a:r>
              <a:rPr lang="en-US" dirty="0"/>
              <a:t>MHW2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9438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EA9A6A17-4F18-B84B-A0C4-D299B1770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768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D3EC2D6-0B26-3040-B668-CB337D9B9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Visibilità in Mobile mode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5550889-4F5F-EF4E-A8AB-BA14469A6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Per la parte mobile ho optato per una media query max-width:1000px</a:t>
            </a:r>
          </a:p>
          <a:p>
            <a:pPr marL="0" indent="0">
              <a:buNone/>
            </a:pPr>
            <a:r>
              <a:rPr lang="it-IT" dirty="0"/>
              <a:t>In modo tale da comprendere tutti i dispositivi mobile ;</a:t>
            </a:r>
          </a:p>
          <a:p>
            <a:pPr marL="0" indent="0">
              <a:buNone/>
            </a:pPr>
            <a:r>
              <a:rPr lang="it-IT" dirty="0"/>
              <a:t>Le modifiche più salienti che ho apportato sono state: la disposizione del flex-direction: column nella sezioni contenuti principale , qualche aggiustamento alle dimensioni preferiti  ed ai vari font-size .</a:t>
            </a:r>
          </a:p>
        </p:txBody>
      </p:sp>
    </p:spTree>
    <p:extLst>
      <p:ext uri="{BB962C8B-B14F-4D97-AF65-F5344CB8AC3E}">
        <p14:creationId xmlns:p14="http://schemas.microsoft.com/office/powerpoint/2010/main" val="3317845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97D63A8C-841E-F549-95EC-264250E2E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8496361-C01D-E346-AEA4-A881C7353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415" y="0"/>
            <a:ext cx="10515600" cy="689952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JavaScript: File mhw2.js</a:t>
            </a:r>
          </a:p>
        </p:txBody>
      </p:sp>
      <p:pic>
        <p:nvPicPr>
          <p:cNvPr id="10" name="Segnaposto contenuto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AEDDA831-066A-CE46-ABB5-5884A7177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18099" y="949570"/>
            <a:ext cx="9155801" cy="3821722"/>
          </a:xfr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F6AC86E-7714-6F48-8B7A-0C1F8CBBE23F}"/>
              </a:ext>
            </a:extLst>
          </p:cNvPr>
          <p:cNvSpPr txBox="1"/>
          <p:nvPr/>
        </p:nvSpPr>
        <p:spPr>
          <a:xfrm>
            <a:off x="-1" y="5251938"/>
            <a:ext cx="123978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 questo ciclo for vado a creare gli elementi dinamici all’interno dell’article di classe .article3 ed successivamente richiamo il metodo appendchild() per aggiungere gli elementi all’interno dell’article.</a:t>
            </a:r>
          </a:p>
        </p:txBody>
      </p:sp>
    </p:spTree>
    <p:extLst>
      <p:ext uri="{BB962C8B-B14F-4D97-AF65-F5344CB8AC3E}">
        <p14:creationId xmlns:p14="http://schemas.microsoft.com/office/powerpoint/2010/main" val="1773467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61C1AD8A-AD57-414E-AF95-A89A5A553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21" y="0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9E68498-11B0-E146-8B0F-011D09064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256"/>
            <a:ext cx="10515600" cy="954760"/>
          </a:xfrm>
        </p:spPr>
        <p:txBody>
          <a:bodyPr/>
          <a:lstStyle/>
          <a:p>
            <a:r>
              <a:rPr lang="it-IT" dirty="0"/>
              <a:t>           Variabili e Ciclo For Aggiunta Contenuti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888B3929-D3AC-1245-85F2-A2FFEAE66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4146" y="973016"/>
            <a:ext cx="10383705" cy="4113334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3D0BE88-3C8B-8941-95BC-F155D2BAB463}"/>
              </a:ext>
            </a:extLst>
          </p:cNvPr>
          <p:cNvSpPr txBox="1"/>
          <p:nvPr/>
        </p:nvSpPr>
        <p:spPr>
          <a:xfrm>
            <a:off x="0" y="5272088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porzione di codice contiene delle variabili globali che fanno da selettori per le varie sezioni dell’html;</a:t>
            </a:r>
          </a:p>
          <a:p>
            <a:r>
              <a:rPr lang="it-IT" dirty="0"/>
              <a:t>Questo for invece server per aggiungere le immagini, l’icona aggiungi a preferiti , i titoli , il settore corrispettivo di ogni fiera ,la descrizione ed il testo ai bottoni ‘Mostra Piu’ ed ‘Mostra meno’ alla sezione contenuti dell’articolo di classe .article3.</a:t>
            </a:r>
          </a:p>
        </p:txBody>
      </p:sp>
    </p:spTree>
    <p:extLst>
      <p:ext uri="{BB962C8B-B14F-4D97-AF65-F5344CB8AC3E}">
        <p14:creationId xmlns:p14="http://schemas.microsoft.com/office/powerpoint/2010/main" val="3636045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DF0BF173-7861-7A47-A969-D8E710BDE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21" y="0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EC6175FD-DD76-6D42-8E19-A273FCC46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1096170"/>
          </a:xfrm>
        </p:spPr>
        <p:txBody>
          <a:bodyPr/>
          <a:lstStyle/>
          <a:p>
            <a:pPr algn="ctr"/>
            <a:r>
              <a:rPr lang="it-IT" dirty="0"/>
              <a:t>Funzioni: MostraPiu e MostraMeno </a:t>
            </a:r>
          </a:p>
        </p:txBody>
      </p:sp>
      <p:pic>
        <p:nvPicPr>
          <p:cNvPr id="6" name="Segnaposto contenuto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1814F144-93A4-4C45-877E-988D12DE2B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46746" y="1114426"/>
            <a:ext cx="9698504" cy="4351338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E4BD6CD-0C47-8C4B-A49B-B68C4BE572CB}"/>
              </a:ext>
            </a:extLst>
          </p:cNvPr>
          <p:cNvSpPr txBox="1"/>
          <p:nvPr/>
        </p:nvSpPr>
        <p:spPr>
          <a:xfrm>
            <a:off x="-102921" y="5398929"/>
            <a:ext cx="123978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La funzione ‘RimuoviMostraPiu’ serve ad aggiungere la classe ‘hidden’ al rispettivo selettore ed a rimuoverla dal paragrafo e dal bottone ‘Mostra meno’ non appena si clicca sul bottone ‘Mostra Piu’ in modo da visualizzarli.</a:t>
            </a:r>
          </a:p>
          <a:p>
            <a:r>
              <a:rPr lang="it-IT" dirty="0"/>
              <a:t>Al contrario la funzione ‘RimuoviMostraMeno’ server ad rimuovere la classe ‘hidden’ dal bottone ‘Mostra piu’ ed aggiungerla al paragrafo ed al bottone ‘Mostra meno’.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66621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D3E019D5-F919-1D49-A577-797155E51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5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2214582-7B54-ED4E-B1DA-D8BC84CD6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12" y="18256"/>
            <a:ext cx="11812044" cy="1079594"/>
          </a:xfrm>
        </p:spPr>
        <p:txBody>
          <a:bodyPr/>
          <a:lstStyle/>
          <a:p>
            <a:pPr algn="ctr"/>
            <a:r>
              <a:rPr lang="it-IT" dirty="0"/>
              <a:t>Funzione:  AggiungiPreferiti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354D597-40A9-5B42-B511-8EB387A8072C}"/>
              </a:ext>
            </a:extLst>
          </p:cNvPr>
          <p:cNvSpPr txBox="1"/>
          <p:nvPr/>
        </p:nvSpPr>
        <p:spPr>
          <a:xfrm>
            <a:off x="0" y="5140112"/>
            <a:ext cx="11353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La funzione Aggiungi ai preferiti serve  a creare degli elementi dinamici non appena si clicca sull’icona della stellina con il segnetto ‘+’ inoltre al click su quest’ultima l’immagine cambia con ‘raccolta-preferiti.png’, una volta creati il metodo appendChild() aggiunge questi elementi ai selettori corrispondenti (.article-preferiti .section-preferiti), successivamente aggiunge pure delle classi per differenziarli ,img della fiera ,titolo fiera ed  l’img della stellina con il simbolo ‘-’ per rimuoverli, poi rimuove la classe hidden per rendere la section preferiti visibile ed infine imgpreferiti richiama la funzione RimuoviPreferiti che vado a descrivere nella slide successiva.</a:t>
            </a:r>
          </a:p>
        </p:txBody>
      </p:sp>
      <p:pic>
        <p:nvPicPr>
          <p:cNvPr id="11" name="Segnaposto contenuto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BA42DD-836E-3945-8F40-F669CD3D3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29768" y="1152395"/>
            <a:ext cx="8254392" cy="3933171"/>
          </a:xfrm>
        </p:spPr>
      </p:pic>
    </p:spTree>
    <p:extLst>
      <p:ext uri="{BB962C8B-B14F-4D97-AF65-F5344CB8AC3E}">
        <p14:creationId xmlns:p14="http://schemas.microsoft.com/office/powerpoint/2010/main" val="129245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7E014CCE-487E-AF4B-8EA8-5EF9766FE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08" y="0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0A2B8A1-0CC6-0048-81FF-31CEE2021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662782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Funzione: RimuoviPreferiti</a:t>
            </a:r>
          </a:p>
        </p:txBody>
      </p:sp>
      <p:pic>
        <p:nvPicPr>
          <p:cNvPr id="6" name="Segnaposto contenuto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2D8EF0A8-6E93-2146-A722-22404FD14C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927037"/>
            <a:ext cx="10515600" cy="3094590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E205C1A-E726-8746-9080-F35045CC3E80}"/>
              </a:ext>
            </a:extLst>
          </p:cNvPr>
          <p:cNvSpPr txBox="1"/>
          <p:nvPr/>
        </p:nvSpPr>
        <p:spPr>
          <a:xfrm>
            <a:off x="1" y="4156280"/>
            <a:ext cx="123978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Innanzitutto ho creato una variabile cont , quest’ultima serve a contare gli elementi all’interno della section preferiti; dopo avere creato questo cont lo incremento nella funzione ‘AggiungiPreferiti’ ogni volta che vi accedo e decremento invece in ‘RimuoviPreferiti’.</a:t>
            </a:r>
          </a:p>
          <a:p>
            <a:r>
              <a:rPr lang="it-IT" dirty="0"/>
              <a:t>Quindi uso un if , se cont è uguale a 0 allora aggiungo la classe ‘hidden’ a selettore che contiene .article1-preferiti in cui a sua volta è presente la .section-preferiti. Subito dopo la funzione pone la variabile rimuovi uguale all’event target , rimuovo ‘hidden’ al contenitore che contiene la mia icona per la rimozione e creo una variabile titolo  come è possibile vsiualizzare dal codice.</a:t>
            </a:r>
          </a:p>
          <a:p>
            <a:r>
              <a:rPr lang="it-IT" dirty="0"/>
              <a:t>Adesso all’interno di un for scorro i miei elementi ed tramite if confronto il testo del titolo della fiera aggiunta nei preferiti con quello della sezione principale se è uguale creo una variabile img_section  ed aggiungo l’icona-add. Infine img_section richiama ‘AggiungiPreferiti’.</a:t>
            </a:r>
          </a:p>
        </p:txBody>
      </p:sp>
    </p:spTree>
    <p:extLst>
      <p:ext uri="{BB962C8B-B14F-4D97-AF65-F5344CB8AC3E}">
        <p14:creationId xmlns:p14="http://schemas.microsoft.com/office/powerpoint/2010/main" val="1207168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D56FB4F8-C839-E549-8986-261CD4BCE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37" y="26419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9BE979E-2046-2E49-B6F5-CF0726DE4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419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Funzione: Ricerca</a:t>
            </a:r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247C6917-7194-5143-AC3E-4AE393721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41327" y="1651778"/>
            <a:ext cx="10515600" cy="2594659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FE1FA5B-00E5-C54D-B2B0-A81586CAD648}"/>
              </a:ext>
            </a:extLst>
          </p:cNvPr>
          <p:cNvSpPr txBox="1"/>
          <p:nvPr/>
        </p:nvSpPr>
        <p:spPr>
          <a:xfrm>
            <a:off x="50104" y="4536556"/>
            <a:ext cx="124980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funzione serve per cercare una porzione di  testo all’interno della barra di ricerca.</a:t>
            </a:r>
          </a:p>
          <a:p>
            <a:r>
              <a:rPr lang="it-IT" dirty="0"/>
              <a:t>La funzione quando chiamata per prima cosa genera una variabile testo che contiene il valore del selettore ‘BarraRicerca’.</a:t>
            </a:r>
          </a:p>
          <a:p>
            <a:r>
              <a:rPr lang="it-IT" dirty="0"/>
              <a:t>Poi un if controlla se testo è diverso da una stringa vuota , se lo è allora un altro if che richiama i metodi toLowerCase (per renderlo case sensitive) ed</a:t>
            </a:r>
            <a:r>
              <a:rPr lang="it-IT" b="1" dirty="0"/>
              <a:t> </a:t>
            </a:r>
            <a:r>
              <a:rPr lang="it-IT" dirty="0"/>
              <a:t>indexOf() che restituisce il primo indice in cui è possibile trovare un determinato elemento nell'array o -1 se non è presente(come in questo caso) , quindi se non è presente l’elemento rimuovo la classe hidden al contenitore padre che contiene titolo in caso contrario se l’elemento è presente rimuovo sempre a quest’ultimo ‘hidden’.</a:t>
            </a:r>
          </a:p>
          <a:p>
            <a:r>
              <a:rPr lang="it-IT" dirty="0"/>
              <a:t>Se invece testo non è una stringa vuota scansiono con un for of titolo di title ed rimuovo ‘hidden’ al contenitore padre che contiene titolo..</a:t>
            </a:r>
          </a:p>
        </p:txBody>
      </p:sp>
    </p:spTree>
    <p:extLst>
      <p:ext uri="{BB962C8B-B14F-4D97-AF65-F5344CB8AC3E}">
        <p14:creationId xmlns:p14="http://schemas.microsoft.com/office/powerpoint/2010/main" val="1874169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9AC3EFB9-0082-BF48-907D-89F40B5F3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18716" cy="688442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2831F50-708B-384D-B48F-AA0BEDB62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882" y="26419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Event Listener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B05F9A9-CDA2-1E45-9A86-DF039A7A1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90785"/>
            <a:ext cx="10515600" cy="2214205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42CB6FB-5BCC-0241-8FB1-DF525D320254}"/>
              </a:ext>
            </a:extLst>
          </p:cNvPr>
          <p:cNvSpPr txBox="1"/>
          <p:nvPr/>
        </p:nvSpPr>
        <p:spPr>
          <a:xfrm>
            <a:off x="0" y="4690673"/>
            <a:ext cx="12418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parte di codice contiene invece tutti gli event listener delle funzioni.</a:t>
            </a:r>
          </a:p>
        </p:txBody>
      </p:sp>
    </p:spTree>
    <p:extLst>
      <p:ext uri="{BB962C8B-B14F-4D97-AF65-F5344CB8AC3E}">
        <p14:creationId xmlns:p14="http://schemas.microsoft.com/office/powerpoint/2010/main" val="656734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54AB6AFD-E97B-F64D-B63C-5DF273385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18716" cy="688442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4B7876F-1264-1E4C-BCD9-D468E0B55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485832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Funzionamento Grafico: Preferiti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3868DC9D-357E-4345-B3F8-8472ADADD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2896" y="668279"/>
            <a:ext cx="5963433" cy="3340918"/>
          </a:xfrm>
        </p:spPr>
      </p:pic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DAC39F4F-7480-6C48-827A-3FB551DAAE17}"/>
              </a:ext>
            </a:extLst>
          </p:cNvPr>
          <p:cNvCxnSpPr>
            <a:cxnSpLocks/>
          </p:cNvCxnSpPr>
          <p:nvPr/>
        </p:nvCxnSpPr>
        <p:spPr>
          <a:xfrm>
            <a:off x="1445158" y="3036036"/>
            <a:ext cx="0" cy="24112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7499ED5-2D17-9344-A453-D92507469C12}"/>
              </a:ext>
            </a:extLst>
          </p:cNvPr>
          <p:cNvSpPr txBox="1"/>
          <p:nvPr/>
        </p:nvSpPr>
        <p:spPr>
          <a:xfrm>
            <a:off x="1069377" y="3223479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1" dirty="0"/>
              <a:t>Click</a:t>
            </a:r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5E1F2B4B-73A4-4944-A529-C11332EB1B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280" y="668279"/>
            <a:ext cx="5491824" cy="3340918"/>
          </a:xfrm>
          <a:prstGeom prst="rect">
            <a:avLst/>
          </a:prstGeom>
        </p:spPr>
      </p:pic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6CC89828-605D-224A-8345-6BB8C85CDBE1}"/>
              </a:ext>
            </a:extLst>
          </p:cNvPr>
          <p:cNvCxnSpPr>
            <a:cxnSpLocks/>
          </p:cNvCxnSpPr>
          <p:nvPr/>
        </p:nvCxnSpPr>
        <p:spPr>
          <a:xfrm>
            <a:off x="11047956" y="2982353"/>
            <a:ext cx="0" cy="24112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magine 25">
            <a:extLst>
              <a:ext uri="{FF2B5EF4-FFF2-40B4-BE49-F238E27FC236}">
                <a16:creationId xmlns:a16="http://schemas.microsoft.com/office/drawing/2014/main" id="{43787DDD-CDB3-F948-8F31-8DD580D49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828" y="4129243"/>
            <a:ext cx="10409128" cy="2711032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CCBD8532-5067-2B43-B776-DD7C741AECF5}"/>
              </a:ext>
            </a:extLst>
          </p:cNvPr>
          <p:cNvSpPr txBox="1"/>
          <p:nvPr/>
        </p:nvSpPr>
        <p:spPr>
          <a:xfrm>
            <a:off x="10445063" y="2992183"/>
            <a:ext cx="1172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sz="1400" b="1" dirty="0"/>
          </a:p>
          <a:p>
            <a:r>
              <a:rPr lang="it-IT" sz="1400" b="1" dirty="0"/>
              <a:t>Switch Image</a:t>
            </a:r>
          </a:p>
        </p:txBody>
      </p:sp>
    </p:spTree>
    <p:extLst>
      <p:ext uri="{BB962C8B-B14F-4D97-AF65-F5344CB8AC3E}">
        <p14:creationId xmlns:p14="http://schemas.microsoft.com/office/powerpoint/2010/main" val="2495027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2E5D50B8-5BE9-AE4F-AEDF-AA0CDC54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420"/>
            <a:ext cx="12418716" cy="688442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CA8D92D2-8F98-0142-8CF9-A209DA402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Funzionamento Grafico MostraPiu e MostraMeno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69002254-24BE-4E44-9827-EE13DCEB0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5362" y="1517112"/>
            <a:ext cx="10515600" cy="2062326"/>
          </a:xfr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4AFCF4FD-1CF7-9843-97BF-9F7AB8F5E8C4}"/>
              </a:ext>
            </a:extLst>
          </p:cNvPr>
          <p:cNvCxnSpPr>
            <a:cxnSpLocks/>
          </p:cNvCxnSpPr>
          <p:nvPr/>
        </p:nvCxnSpPr>
        <p:spPr>
          <a:xfrm>
            <a:off x="6593355" y="2823093"/>
            <a:ext cx="0" cy="24112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38C2107-0CDC-3E4C-805C-4D7554C32591}"/>
              </a:ext>
            </a:extLst>
          </p:cNvPr>
          <p:cNvSpPr txBox="1"/>
          <p:nvPr/>
        </p:nvSpPr>
        <p:spPr>
          <a:xfrm>
            <a:off x="5653561" y="5950525"/>
            <a:ext cx="30368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b="1" dirty="0"/>
              <a:t>Al Click </a:t>
            </a:r>
          </a:p>
          <a:p>
            <a:r>
              <a:rPr lang="it-IT" sz="1400" b="1" dirty="0"/>
              <a:t>verrà mostrata l’immagine precedente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F3F089CE-95F3-1E43-982C-99ED0EB03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362" y="3698411"/>
            <a:ext cx="10487314" cy="2062327"/>
          </a:xfrm>
          <a:prstGeom prst="rect">
            <a:avLst/>
          </a:prstGeom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EFB290D0-B097-2A4A-9A18-C0D33B4FF011}"/>
              </a:ext>
            </a:extLst>
          </p:cNvPr>
          <p:cNvCxnSpPr>
            <a:cxnSpLocks/>
          </p:cNvCxnSpPr>
          <p:nvPr/>
        </p:nvCxnSpPr>
        <p:spPr>
          <a:xfrm>
            <a:off x="5944089" y="5760738"/>
            <a:ext cx="0" cy="24112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8667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0A812D3-F1A7-6F4E-AB32-7AD7FF825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sp>
        <p:nvSpPr>
          <p:cNvPr id="4" name="Titolo 3">
            <a:extLst>
              <a:ext uri="{FF2B5EF4-FFF2-40B4-BE49-F238E27FC236}">
                <a16:creationId xmlns:a16="http://schemas.microsoft.com/office/drawing/2014/main" id="{76A4B622-FE79-C44D-8823-84059EE6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Specifiche: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85832BF1-5BA0-4345-8047-D293B125A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Ho creato una seconda pagina Html accessibile tramite il tasto ‘Fiere’ nella navbar.</a:t>
            </a:r>
          </a:p>
          <a:p>
            <a:pPr marL="0" indent="0">
              <a:buNone/>
            </a:pPr>
            <a:r>
              <a:rPr lang="it-IT" dirty="0"/>
              <a:t>Ho mantenuto la stessa navbar e lo stesso footer mhw1 , ho aggiunto un img nell’header differente rispetto al precedente mini-homework,</a:t>
            </a:r>
          </a:p>
          <a:p>
            <a:pPr marL="0" indent="0">
              <a:buNone/>
            </a:pPr>
            <a:r>
              <a:rPr lang="it-IT" dirty="0"/>
              <a:t>Ed una sezione di contenuti che mostra tutte le fiere a disposizione.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Nota Bene: per passare al mnh1 bisogna cliccare su ‘Home’ posto </a:t>
            </a:r>
            <a:r>
              <a:rPr lang="it-IT" dirty="0" err="1"/>
              <a:t>enlla</a:t>
            </a:r>
            <a:r>
              <a:rPr lang="it-IT" dirty="0"/>
              <a:t> navbar, mentre per passare al mini-homework2 bisogna cliccare su </a:t>
            </a:r>
            <a:r>
              <a:rPr lang="it-IT"/>
              <a:t>‘Fiere’.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3453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9EA54F5B-8A2F-0346-83C2-E1BB8342E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420"/>
            <a:ext cx="12418716" cy="688442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F33CA56-78C7-5749-A2D6-9F0F78F13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65" y="1"/>
            <a:ext cx="10515600" cy="507302"/>
          </a:xfrm>
        </p:spPr>
        <p:txBody>
          <a:bodyPr>
            <a:normAutofit fontScale="90000"/>
          </a:bodyPr>
          <a:lstStyle/>
          <a:p>
            <a:r>
              <a:rPr lang="it-IT" dirty="0"/>
              <a:t>Funzionamento Grafico: barra di ricerca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8E1E3CD8-BB39-E149-94A5-DC0D502329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4424" y="594987"/>
            <a:ext cx="10515600" cy="3200399"/>
          </a:xfr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C581345D-204E-C34B-AD08-597C41395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424" y="3883070"/>
            <a:ext cx="10515600" cy="286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08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87E302BB-0D77-8C40-914F-37E4E7F45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420"/>
            <a:ext cx="12418716" cy="688442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810A994-E7A7-C34F-A402-EB46CD0B4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6420"/>
            <a:ext cx="10515600" cy="707458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Javascript: File contents.js</a:t>
            </a:r>
          </a:p>
        </p:txBody>
      </p:sp>
      <p:pic>
        <p:nvPicPr>
          <p:cNvPr id="6" name="Segnaposto contenuto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F15ABD2F-817C-8244-9252-8ABF1C844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041064"/>
            <a:ext cx="10515600" cy="2066607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DBE888E-F807-B848-8CE5-E686876B9E63}"/>
              </a:ext>
            </a:extLst>
          </p:cNvPr>
          <p:cNvSpPr txBox="1"/>
          <p:nvPr/>
        </p:nvSpPr>
        <p:spPr>
          <a:xfrm>
            <a:off x="0" y="4835047"/>
            <a:ext cx="12418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Questo file contiene: titoli , immagini </a:t>
            </a:r>
            <a:r>
              <a:rPr lang="it-IT"/>
              <a:t>, section-class</a:t>
            </a:r>
            <a:r>
              <a:rPr lang="it-IT" dirty="0"/>
              <a:t> , settori, descrizioni.</a:t>
            </a:r>
          </a:p>
        </p:txBody>
      </p:sp>
    </p:spTree>
    <p:extLst>
      <p:ext uri="{BB962C8B-B14F-4D97-AF65-F5344CB8AC3E}">
        <p14:creationId xmlns:p14="http://schemas.microsoft.com/office/powerpoint/2010/main" val="995363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CD2B083B-3839-BB42-AB39-675B69E29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8255"/>
            <a:ext cx="12533244" cy="6839745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C3A0D35-2F1C-9942-8B81-6C5271DD4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081675"/>
          </a:xfrm>
        </p:spPr>
        <p:txBody>
          <a:bodyPr/>
          <a:lstStyle/>
          <a:p>
            <a:pPr algn="ctr"/>
            <a:r>
              <a:rPr lang="it-IT" dirty="0"/>
              <a:t>Nav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C6CA9B5C-261A-4F46-AB71-7F708252DD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1721" y="3197105"/>
            <a:ext cx="9909313" cy="745435"/>
          </a:xfrm>
        </p:spPr>
      </p:pic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614418F6-D2BD-5C49-AAE2-9B1063B0FE56}"/>
              </a:ext>
            </a:extLst>
          </p:cNvPr>
          <p:cNvCxnSpPr>
            <a:cxnSpLocks/>
          </p:cNvCxnSpPr>
          <p:nvPr/>
        </p:nvCxnSpPr>
        <p:spPr>
          <a:xfrm>
            <a:off x="1238015" y="3197104"/>
            <a:ext cx="0" cy="74543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41BC57A-84FC-324E-8C15-C323C2D1464D}"/>
              </a:ext>
            </a:extLst>
          </p:cNvPr>
          <p:cNvSpPr txBox="1"/>
          <p:nvPr/>
        </p:nvSpPr>
        <p:spPr>
          <a:xfrm>
            <a:off x="135405" y="3452358"/>
            <a:ext cx="11026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Altezza:75px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7B2F4548-B429-EC47-B339-AB27960DDAAA}"/>
              </a:ext>
            </a:extLst>
          </p:cNvPr>
          <p:cNvSpPr txBox="1"/>
          <p:nvPr/>
        </p:nvSpPr>
        <p:spPr>
          <a:xfrm>
            <a:off x="1238015" y="4333573"/>
            <a:ext cx="17452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Altezza Logo:75px</a:t>
            </a:r>
          </a:p>
          <a:p>
            <a:r>
              <a:rPr lang="it-IT" sz="1400" dirty="0"/>
              <a:t>Larghezza logo:150px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14F9398D-FB90-B14E-84DE-191B70469035}"/>
              </a:ext>
            </a:extLst>
          </p:cNvPr>
          <p:cNvCxnSpPr>
            <a:cxnSpLocks/>
          </p:cNvCxnSpPr>
          <p:nvPr/>
        </p:nvCxnSpPr>
        <p:spPr>
          <a:xfrm>
            <a:off x="1351721" y="3137452"/>
            <a:ext cx="9909313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941DE7E-8E53-0742-8123-EEA7F27C531E}"/>
              </a:ext>
            </a:extLst>
          </p:cNvPr>
          <p:cNvSpPr txBox="1"/>
          <p:nvPr/>
        </p:nvSpPr>
        <p:spPr>
          <a:xfrm>
            <a:off x="4661761" y="2672043"/>
            <a:ext cx="22726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Larghezza:100% della pagina</a:t>
            </a:r>
          </a:p>
        </p:txBody>
      </p: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C5C6DFB4-4574-874E-8C41-AEDADA15C848}"/>
              </a:ext>
            </a:extLst>
          </p:cNvPr>
          <p:cNvCxnSpPr>
            <a:cxnSpLocks/>
          </p:cNvCxnSpPr>
          <p:nvPr/>
        </p:nvCxnSpPr>
        <p:spPr>
          <a:xfrm>
            <a:off x="2039771" y="3942539"/>
            <a:ext cx="0" cy="35116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entesi graffa chiusa 23">
            <a:extLst>
              <a:ext uri="{FF2B5EF4-FFF2-40B4-BE49-F238E27FC236}">
                <a16:creationId xmlns:a16="http://schemas.microsoft.com/office/drawing/2014/main" id="{0C4C74B7-9414-7A41-911D-B9C51525E0C8}"/>
              </a:ext>
            </a:extLst>
          </p:cNvPr>
          <p:cNvSpPr/>
          <p:nvPr/>
        </p:nvSpPr>
        <p:spPr>
          <a:xfrm rot="5400000">
            <a:off x="7037509" y="70179"/>
            <a:ext cx="351165" cy="8095884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5DBB111-7091-7D47-834E-9508147F1D8A}"/>
              </a:ext>
            </a:extLst>
          </p:cNvPr>
          <p:cNvSpPr txBox="1"/>
          <p:nvPr/>
        </p:nvSpPr>
        <p:spPr>
          <a:xfrm>
            <a:off x="6411333" y="4333573"/>
            <a:ext cx="16035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Padding: 10px 15px</a:t>
            </a:r>
          </a:p>
        </p:txBody>
      </p:sp>
    </p:spTree>
    <p:extLst>
      <p:ext uri="{BB962C8B-B14F-4D97-AF65-F5344CB8AC3E}">
        <p14:creationId xmlns:p14="http://schemas.microsoft.com/office/powerpoint/2010/main" val="709063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27A052C1-1450-E74B-AB3A-F3290BC3A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768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96C6573-1BF4-1E45-BB4C-7B558904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7562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Footer</a:t>
            </a:r>
          </a:p>
        </p:txBody>
      </p:sp>
      <p:pic>
        <p:nvPicPr>
          <p:cNvPr id="16" name="Segnaposto contenuto 15">
            <a:extLst>
              <a:ext uri="{FF2B5EF4-FFF2-40B4-BE49-F238E27FC236}">
                <a16:creationId xmlns:a16="http://schemas.microsoft.com/office/drawing/2014/main" id="{828BB3A2-531B-D948-A29C-FBD3EEFE2C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93111" y="3157870"/>
            <a:ext cx="10515600" cy="826505"/>
          </a:xfrm>
        </p:spPr>
      </p:pic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6DCC067B-3115-D447-A4E3-E28218FA9430}"/>
              </a:ext>
            </a:extLst>
          </p:cNvPr>
          <p:cNvCxnSpPr>
            <a:cxnSpLocks/>
          </p:cNvCxnSpPr>
          <p:nvPr/>
        </p:nvCxnSpPr>
        <p:spPr>
          <a:xfrm>
            <a:off x="1493196" y="3157870"/>
            <a:ext cx="0" cy="82650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7D675D62-8792-3A4B-83BE-5180E54027B1}"/>
              </a:ext>
            </a:extLst>
          </p:cNvPr>
          <p:cNvSpPr txBox="1"/>
          <p:nvPr/>
        </p:nvSpPr>
        <p:spPr>
          <a:xfrm>
            <a:off x="390586" y="3417233"/>
            <a:ext cx="11026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Altezza:75px</a:t>
            </a: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AECFB335-AFE2-C644-AFEA-8A47E2DE82C7}"/>
              </a:ext>
            </a:extLst>
          </p:cNvPr>
          <p:cNvCxnSpPr>
            <a:cxnSpLocks/>
          </p:cNvCxnSpPr>
          <p:nvPr/>
        </p:nvCxnSpPr>
        <p:spPr>
          <a:xfrm>
            <a:off x="1593111" y="3052392"/>
            <a:ext cx="105156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FDD50EA4-1C27-C64A-BA78-5C8FD4DBF0A6}"/>
              </a:ext>
            </a:extLst>
          </p:cNvPr>
          <p:cNvSpPr txBox="1"/>
          <p:nvPr/>
        </p:nvSpPr>
        <p:spPr>
          <a:xfrm>
            <a:off x="4874412" y="2590728"/>
            <a:ext cx="22726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Larghezza:100% della pagina</a:t>
            </a:r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1D80F880-66A7-C447-ABBA-DD7FB997DE0A}"/>
              </a:ext>
            </a:extLst>
          </p:cNvPr>
          <p:cNvCxnSpPr>
            <a:cxnSpLocks/>
          </p:cNvCxnSpPr>
          <p:nvPr/>
        </p:nvCxnSpPr>
        <p:spPr>
          <a:xfrm>
            <a:off x="2571399" y="3984375"/>
            <a:ext cx="0" cy="35116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7A5B2F5-E167-2141-8E0C-D5BA1055D133}"/>
              </a:ext>
            </a:extLst>
          </p:cNvPr>
          <p:cNvSpPr txBox="1"/>
          <p:nvPr/>
        </p:nvSpPr>
        <p:spPr>
          <a:xfrm>
            <a:off x="1698756" y="4335540"/>
            <a:ext cx="174528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Altezza Logo:75px</a:t>
            </a:r>
          </a:p>
          <a:p>
            <a:r>
              <a:rPr lang="it-IT" sz="1400" dirty="0"/>
              <a:t>Larghezza logo:250px</a:t>
            </a:r>
          </a:p>
          <a:p>
            <a:r>
              <a:rPr lang="it-IT" sz="1400" dirty="0"/>
              <a:t>Left:20px</a:t>
            </a:r>
          </a:p>
        </p:txBody>
      </p: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DB904E09-6E25-474F-ADCB-C0478B5BDE05}"/>
              </a:ext>
            </a:extLst>
          </p:cNvPr>
          <p:cNvCxnSpPr>
            <a:cxnSpLocks/>
          </p:cNvCxnSpPr>
          <p:nvPr/>
        </p:nvCxnSpPr>
        <p:spPr>
          <a:xfrm>
            <a:off x="10932134" y="3157870"/>
            <a:ext cx="0" cy="180753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AB36E59D-E3E9-CC44-9CBE-EF65F04750A2}"/>
              </a:ext>
            </a:extLst>
          </p:cNvPr>
          <p:cNvSpPr txBox="1"/>
          <p:nvPr/>
        </p:nvSpPr>
        <p:spPr>
          <a:xfrm>
            <a:off x="11032048" y="3110023"/>
            <a:ext cx="1076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Margin: 30px</a:t>
            </a:r>
          </a:p>
        </p:txBody>
      </p:sp>
      <p:cxnSp>
        <p:nvCxnSpPr>
          <p:cNvPr id="38" name="Connettore 2 37">
            <a:extLst>
              <a:ext uri="{FF2B5EF4-FFF2-40B4-BE49-F238E27FC236}">
                <a16:creationId xmlns:a16="http://schemas.microsoft.com/office/drawing/2014/main" id="{B70230F1-5B99-5F43-967A-291D070F4C65}"/>
              </a:ext>
            </a:extLst>
          </p:cNvPr>
          <p:cNvCxnSpPr>
            <a:cxnSpLocks/>
          </p:cNvCxnSpPr>
          <p:nvPr/>
        </p:nvCxnSpPr>
        <p:spPr>
          <a:xfrm flipH="1">
            <a:off x="11913873" y="3464994"/>
            <a:ext cx="194836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FC97C968-C5F9-C847-A3D1-A86A9AC21C68}"/>
              </a:ext>
            </a:extLst>
          </p:cNvPr>
          <p:cNvSpPr txBox="1"/>
          <p:nvPr/>
        </p:nvSpPr>
        <p:spPr>
          <a:xfrm>
            <a:off x="11218258" y="3432621"/>
            <a:ext cx="1076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Margin: 30px</a:t>
            </a:r>
          </a:p>
        </p:txBody>
      </p:sp>
      <p:cxnSp>
        <p:nvCxnSpPr>
          <p:cNvPr id="41" name="Connettore 2 40">
            <a:extLst>
              <a:ext uri="{FF2B5EF4-FFF2-40B4-BE49-F238E27FC236}">
                <a16:creationId xmlns:a16="http://schemas.microsoft.com/office/drawing/2014/main" id="{F4FCF135-C4A4-FD42-990E-7A70EA21E90A}"/>
              </a:ext>
            </a:extLst>
          </p:cNvPr>
          <p:cNvCxnSpPr>
            <a:cxnSpLocks/>
          </p:cNvCxnSpPr>
          <p:nvPr/>
        </p:nvCxnSpPr>
        <p:spPr>
          <a:xfrm flipV="1">
            <a:off x="10932134" y="3519378"/>
            <a:ext cx="0" cy="190243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36E5F4C4-D89E-7A4A-AAA0-8D29745480F2}"/>
              </a:ext>
            </a:extLst>
          </p:cNvPr>
          <p:cNvSpPr txBox="1"/>
          <p:nvPr/>
        </p:nvSpPr>
        <p:spPr>
          <a:xfrm>
            <a:off x="9951074" y="3444100"/>
            <a:ext cx="1076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Margin: 30px</a:t>
            </a:r>
          </a:p>
        </p:txBody>
      </p:sp>
      <p:cxnSp>
        <p:nvCxnSpPr>
          <p:cNvPr id="45" name="Connettore 2 44">
            <a:extLst>
              <a:ext uri="{FF2B5EF4-FFF2-40B4-BE49-F238E27FC236}">
                <a16:creationId xmlns:a16="http://schemas.microsoft.com/office/drawing/2014/main" id="{1AEF62A5-CBD8-1F4A-B4D4-3F5AB3BF0EC9}"/>
              </a:ext>
            </a:extLst>
          </p:cNvPr>
          <p:cNvCxnSpPr>
            <a:cxnSpLocks/>
          </p:cNvCxnSpPr>
          <p:nvPr/>
        </p:nvCxnSpPr>
        <p:spPr>
          <a:xfrm>
            <a:off x="9739423" y="3464994"/>
            <a:ext cx="206427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CCA60A83-9B64-DA47-8C05-C873589CDD1D}"/>
              </a:ext>
            </a:extLst>
          </p:cNvPr>
          <p:cNvSpPr txBox="1"/>
          <p:nvPr/>
        </p:nvSpPr>
        <p:spPr>
          <a:xfrm>
            <a:off x="8779151" y="3305600"/>
            <a:ext cx="10766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Margin: 30px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5058C2F7-AF09-234B-A328-01F8FF5B78D3}"/>
              </a:ext>
            </a:extLst>
          </p:cNvPr>
          <p:cNvSpPr txBox="1"/>
          <p:nvPr/>
        </p:nvSpPr>
        <p:spPr>
          <a:xfrm>
            <a:off x="9945850" y="4089848"/>
            <a:ext cx="1745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h2: padding-top 10px</a:t>
            </a:r>
          </a:p>
          <a:p>
            <a:r>
              <a:rPr lang="it-IT" sz="1400" dirty="0"/>
              <a:t>Padding-left:30px</a:t>
            </a:r>
          </a:p>
        </p:txBody>
      </p:sp>
      <p:cxnSp>
        <p:nvCxnSpPr>
          <p:cNvPr id="49" name="Connettore 2 48">
            <a:extLst>
              <a:ext uri="{FF2B5EF4-FFF2-40B4-BE49-F238E27FC236}">
                <a16:creationId xmlns:a16="http://schemas.microsoft.com/office/drawing/2014/main" id="{88B49FAB-6839-CD47-B0F1-34F11F6D4D8E}"/>
              </a:ext>
            </a:extLst>
          </p:cNvPr>
          <p:cNvCxnSpPr>
            <a:cxnSpLocks/>
          </p:cNvCxnSpPr>
          <p:nvPr/>
        </p:nvCxnSpPr>
        <p:spPr>
          <a:xfrm>
            <a:off x="10627334" y="3838353"/>
            <a:ext cx="0" cy="32677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3032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magine 32">
            <a:extLst>
              <a:ext uri="{FF2B5EF4-FFF2-40B4-BE49-F238E27FC236}">
                <a16:creationId xmlns:a16="http://schemas.microsoft.com/office/drawing/2014/main" id="{E62FCF6B-A4AB-4D40-ACFD-BE226A8DB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768"/>
            <a:ext cx="12397839" cy="6858001"/>
          </a:xfrm>
          <a:prstGeom prst="rect">
            <a:avLst/>
          </a:prstGeom>
        </p:spPr>
      </p:pic>
      <p:sp>
        <p:nvSpPr>
          <p:cNvPr id="4" name="Titolo 3">
            <a:extLst>
              <a:ext uri="{FF2B5EF4-FFF2-40B4-BE49-F238E27FC236}">
                <a16:creationId xmlns:a16="http://schemas.microsoft.com/office/drawing/2014/main" id="{CB749726-7CF5-B74F-98FC-5753C34A4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300" y="32100"/>
            <a:ext cx="10515600" cy="911981"/>
          </a:xfrm>
        </p:spPr>
        <p:txBody>
          <a:bodyPr/>
          <a:lstStyle/>
          <a:p>
            <a:pPr algn="ctr"/>
            <a:r>
              <a:rPr lang="it-IT" dirty="0"/>
              <a:t>Header</a:t>
            </a:r>
          </a:p>
        </p:txBody>
      </p:sp>
      <p:cxnSp>
        <p:nvCxnSpPr>
          <p:cNvPr id="54" name="Connettore 2 53">
            <a:extLst>
              <a:ext uri="{FF2B5EF4-FFF2-40B4-BE49-F238E27FC236}">
                <a16:creationId xmlns:a16="http://schemas.microsoft.com/office/drawing/2014/main" id="{5E095FFE-AFF5-5945-9572-FE12676C9B10}"/>
              </a:ext>
            </a:extLst>
          </p:cNvPr>
          <p:cNvCxnSpPr>
            <a:cxnSpLocks/>
          </p:cNvCxnSpPr>
          <p:nvPr/>
        </p:nvCxnSpPr>
        <p:spPr>
          <a:xfrm>
            <a:off x="1272209" y="1825625"/>
            <a:ext cx="0" cy="341022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sellaDiTesto 56">
            <a:extLst>
              <a:ext uri="{FF2B5EF4-FFF2-40B4-BE49-F238E27FC236}">
                <a16:creationId xmlns:a16="http://schemas.microsoft.com/office/drawing/2014/main" id="{D4DD866C-58FF-3444-B483-BE3F429C1BDA}"/>
              </a:ext>
            </a:extLst>
          </p:cNvPr>
          <p:cNvSpPr txBox="1"/>
          <p:nvPr/>
        </p:nvSpPr>
        <p:spPr>
          <a:xfrm>
            <a:off x="113366" y="3661530"/>
            <a:ext cx="1193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Altezza:400px</a:t>
            </a:r>
          </a:p>
        </p:txBody>
      </p:sp>
      <p:sp>
        <p:nvSpPr>
          <p:cNvPr id="58" name="Parentesi graffa aperta 57">
            <a:extLst>
              <a:ext uri="{FF2B5EF4-FFF2-40B4-BE49-F238E27FC236}">
                <a16:creationId xmlns:a16="http://schemas.microsoft.com/office/drawing/2014/main" id="{0009A5E3-02F8-CA41-8E77-A76C77A8917B}"/>
              </a:ext>
            </a:extLst>
          </p:cNvPr>
          <p:cNvSpPr/>
          <p:nvPr/>
        </p:nvSpPr>
        <p:spPr>
          <a:xfrm rot="5400000">
            <a:off x="5770287" y="-2815048"/>
            <a:ext cx="355195" cy="9006794"/>
          </a:xfrm>
          <a:prstGeom prst="leftBrace">
            <a:avLst>
              <a:gd name="adj1" fmla="val 8333"/>
              <a:gd name="adj2" fmla="val 5090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9" name="CasellaDiTesto 58">
            <a:extLst>
              <a:ext uri="{FF2B5EF4-FFF2-40B4-BE49-F238E27FC236}">
                <a16:creationId xmlns:a16="http://schemas.microsoft.com/office/drawing/2014/main" id="{3C0615AA-9F9F-2346-A720-F17E8CD9B858}"/>
              </a:ext>
            </a:extLst>
          </p:cNvPr>
          <p:cNvSpPr txBox="1"/>
          <p:nvPr/>
        </p:nvSpPr>
        <p:spPr>
          <a:xfrm>
            <a:off x="4682852" y="1136712"/>
            <a:ext cx="22726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Larghezza:100% della pagina</a:t>
            </a:r>
          </a:p>
        </p:txBody>
      </p:sp>
      <p:cxnSp>
        <p:nvCxnSpPr>
          <p:cNvPr id="90" name="Connettore 2 89">
            <a:extLst>
              <a:ext uri="{FF2B5EF4-FFF2-40B4-BE49-F238E27FC236}">
                <a16:creationId xmlns:a16="http://schemas.microsoft.com/office/drawing/2014/main" id="{A732C0C0-3AA8-2B47-ABAD-813E08EAABAE}"/>
              </a:ext>
            </a:extLst>
          </p:cNvPr>
          <p:cNvCxnSpPr>
            <a:cxnSpLocks/>
          </p:cNvCxnSpPr>
          <p:nvPr/>
        </p:nvCxnSpPr>
        <p:spPr>
          <a:xfrm>
            <a:off x="3220278" y="5657325"/>
            <a:ext cx="305318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ttore 2 92">
            <a:extLst>
              <a:ext uri="{FF2B5EF4-FFF2-40B4-BE49-F238E27FC236}">
                <a16:creationId xmlns:a16="http://schemas.microsoft.com/office/drawing/2014/main" id="{2BA1C946-DDB0-D44A-9726-8C27B8349870}"/>
              </a:ext>
            </a:extLst>
          </p:cNvPr>
          <p:cNvCxnSpPr>
            <a:cxnSpLocks/>
          </p:cNvCxnSpPr>
          <p:nvPr/>
        </p:nvCxnSpPr>
        <p:spPr>
          <a:xfrm flipV="1">
            <a:off x="2670313" y="5347251"/>
            <a:ext cx="0" cy="26037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ttore 2 96">
            <a:extLst>
              <a:ext uri="{FF2B5EF4-FFF2-40B4-BE49-F238E27FC236}">
                <a16:creationId xmlns:a16="http://schemas.microsoft.com/office/drawing/2014/main" id="{434A0D4F-E505-6742-A275-B60A1975323C}"/>
              </a:ext>
            </a:extLst>
          </p:cNvPr>
          <p:cNvCxnSpPr>
            <a:cxnSpLocks/>
          </p:cNvCxnSpPr>
          <p:nvPr/>
        </p:nvCxnSpPr>
        <p:spPr>
          <a:xfrm>
            <a:off x="6539947" y="6035012"/>
            <a:ext cx="305318" cy="0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nettore 2 99">
            <a:extLst>
              <a:ext uri="{FF2B5EF4-FFF2-40B4-BE49-F238E27FC236}">
                <a16:creationId xmlns:a16="http://schemas.microsoft.com/office/drawing/2014/main" id="{ACBC398D-0A54-D14A-AAFA-091CBB453280}"/>
              </a:ext>
            </a:extLst>
          </p:cNvPr>
          <p:cNvCxnSpPr>
            <a:cxnSpLocks/>
          </p:cNvCxnSpPr>
          <p:nvPr/>
        </p:nvCxnSpPr>
        <p:spPr>
          <a:xfrm flipV="1">
            <a:off x="4075875" y="5860911"/>
            <a:ext cx="0" cy="153888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295A48EC-70DF-DC44-838F-03664A9E7E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9166" y="1882979"/>
            <a:ext cx="9073044" cy="3352873"/>
          </a:xfrm>
        </p:spPr>
      </p:pic>
    </p:spTree>
    <p:extLst>
      <p:ext uri="{BB962C8B-B14F-4D97-AF65-F5344CB8AC3E}">
        <p14:creationId xmlns:p14="http://schemas.microsoft.com/office/powerpoint/2010/main" val="525011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B926F7A-7092-314F-A0FE-799069B89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768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84983FD3-F536-284C-833B-4587998D4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Preferiti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0D8719-5283-254F-A869-6E1BADBB9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Ho usato un article di classe article1-preferiti di altezza 900px ed posizione relative , all’interno dell’article ho creato una section di classe section-preferiti che ha position absolute con un height:80% dell’article1-preferiti.</a:t>
            </a:r>
          </a:p>
        </p:txBody>
      </p:sp>
    </p:spTree>
    <p:extLst>
      <p:ext uri="{BB962C8B-B14F-4D97-AF65-F5344CB8AC3E}">
        <p14:creationId xmlns:p14="http://schemas.microsoft.com/office/powerpoint/2010/main" val="1615907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496ACF99-04B8-A54F-9D90-9DCE35433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768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BDE428B-516C-C14A-85BD-942AD5233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Barra Ricerca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FC7ED03-2E3D-F94D-AAF4-3A080B38A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1600" y="3449955"/>
            <a:ext cx="10515600" cy="1102677"/>
          </a:xfrm>
        </p:spPr>
      </p:pic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D6D11DB6-F627-1E47-AB97-08B6F2E5B763}"/>
              </a:ext>
            </a:extLst>
          </p:cNvPr>
          <p:cNvCxnSpPr>
            <a:cxnSpLocks/>
          </p:cNvCxnSpPr>
          <p:nvPr/>
        </p:nvCxnSpPr>
        <p:spPr>
          <a:xfrm>
            <a:off x="1237039" y="3429000"/>
            <a:ext cx="0" cy="110267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DFE6609-25E2-0B48-A19E-3646C00E2525}"/>
              </a:ext>
            </a:extLst>
          </p:cNvPr>
          <p:cNvSpPr txBox="1"/>
          <p:nvPr/>
        </p:nvSpPr>
        <p:spPr>
          <a:xfrm>
            <a:off x="206610" y="3678127"/>
            <a:ext cx="963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Altezza: </a:t>
            </a:r>
          </a:p>
          <a:p>
            <a:r>
              <a:rPr lang="it-IT" dirty="0"/>
              <a:t>100px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093300E-F0FE-D744-87A1-6CA3BD51D6D7}"/>
              </a:ext>
            </a:extLst>
          </p:cNvPr>
          <p:cNvSpPr txBox="1"/>
          <p:nvPr/>
        </p:nvSpPr>
        <p:spPr>
          <a:xfrm>
            <a:off x="93788" y="5193323"/>
            <a:ext cx="5298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Per inserire il search ho usato  un input type=‘text’.</a:t>
            </a:r>
          </a:p>
        </p:txBody>
      </p:sp>
    </p:spTree>
    <p:extLst>
      <p:ext uri="{BB962C8B-B14F-4D97-AF65-F5344CB8AC3E}">
        <p14:creationId xmlns:p14="http://schemas.microsoft.com/office/powerpoint/2010/main" val="1935272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A5097693-6AA7-E14E-A9E2-62E93639B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768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80AEC86-2109-8244-95F8-5B224EABD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67"/>
            <a:ext cx="10515600" cy="788333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Contenuti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228D55E2-58F0-2842-8C94-B4C577A49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94802" y="3757710"/>
            <a:ext cx="11077576" cy="2912676"/>
          </a:xfr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F8252FE2-557B-B44F-8441-F97B25DD60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802" y="800100"/>
            <a:ext cx="11077576" cy="320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036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92C23A3B-DBC1-404E-A464-3DC1C9D56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768"/>
            <a:ext cx="12397839" cy="685800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11B44EE-0D33-D040-843D-2C9FFB0D7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Contenuti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482C24A-5099-8342-BD37-7115AC35B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Ho usato un article di classe article3 che racchiude tutte le fiere .</a:t>
            </a:r>
          </a:p>
          <a:p>
            <a:pPr marL="0" indent="0">
              <a:buNone/>
            </a:pPr>
            <a:r>
              <a:rPr lang="it-IT" dirty="0"/>
              <a:t>Sono disposti tramite flex-wrap ;</a:t>
            </a:r>
          </a:p>
          <a:p>
            <a:pPr marL="0" indent="0">
              <a:buNone/>
            </a:pPr>
            <a:r>
              <a:rPr lang="it-IT" dirty="0"/>
              <a:t>È di altezza 1500px ed width:100%;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018623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1482</TotalTime>
  <Words>982</Words>
  <Application>Microsoft Macintosh PowerPoint</Application>
  <PresentationFormat>Widescreen</PresentationFormat>
  <Paragraphs>75</Paragraphs>
  <Slides>21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Tema di Office</vt:lpstr>
      <vt:lpstr>Mario Cipriano O46002221 FiereItalia MHW2</vt:lpstr>
      <vt:lpstr>Specifiche:</vt:lpstr>
      <vt:lpstr>Nav</vt:lpstr>
      <vt:lpstr>Footer</vt:lpstr>
      <vt:lpstr>Header</vt:lpstr>
      <vt:lpstr>Preferiti</vt:lpstr>
      <vt:lpstr>Barra Ricerca</vt:lpstr>
      <vt:lpstr>Contenuti</vt:lpstr>
      <vt:lpstr>Contenuti</vt:lpstr>
      <vt:lpstr>Visibilità in Mobile mode</vt:lpstr>
      <vt:lpstr>JavaScript: File mhw2.js</vt:lpstr>
      <vt:lpstr>           Variabili e Ciclo For Aggiunta Contenuti</vt:lpstr>
      <vt:lpstr>Funzioni: MostraPiu e MostraMeno </vt:lpstr>
      <vt:lpstr>Funzione:  AggiungiPreferiti</vt:lpstr>
      <vt:lpstr>Funzione: RimuoviPreferiti</vt:lpstr>
      <vt:lpstr>Funzione: Ricerca</vt:lpstr>
      <vt:lpstr>Event Listener</vt:lpstr>
      <vt:lpstr>Funzionamento Grafico: Preferiti</vt:lpstr>
      <vt:lpstr>Funzionamento Grafico MostraPiu e MostraMeno</vt:lpstr>
      <vt:lpstr>Funzionamento Grafico: barra di ricerca</vt:lpstr>
      <vt:lpstr>Javascript: File contents.js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MARIO CIPRIANO</dc:creator>
  <cp:lastModifiedBy>MARIO CIPRIANO</cp:lastModifiedBy>
  <cp:revision>29</cp:revision>
  <dcterms:created xsi:type="dcterms:W3CDTF">2021-04-10T14:06:16Z</dcterms:created>
  <dcterms:modified xsi:type="dcterms:W3CDTF">2021-04-12T11:44:37Z</dcterms:modified>
</cp:coreProperties>
</file>

<file path=docProps/thumbnail.jpeg>
</file>